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4" r:id="rId3"/>
    <p:sldId id="263" r:id="rId4"/>
    <p:sldId id="276" r:id="rId5"/>
    <p:sldId id="260" r:id="rId6"/>
    <p:sldId id="261" r:id="rId7"/>
    <p:sldId id="262" r:id="rId8"/>
    <p:sldId id="274" r:id="rId9"/>
    <p:sldId id="275" r:id="rId10"/>
    <p:sldId id="265" r:id="rId11"/>
    <p:sldId id="268" r:id="rId12"/>
    <p:sldId id="271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5B1F"/>
    <a:srgbClr val="148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9" autoAdjust="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931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458CC8-6CA6-4442-A53A-36E2583F5329}" type="datetime1">
              <a:rPr lang="en-US" altLang="en-US"/>
              <a:pPr>
                <a:defRPr/>
              </a:pPr>
              <a:t>8/17/2017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1608B3-C8CA-4C9C-BD29-4BFE686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33618F1-E5CB-4CB3-8AD1-8D5DC8130CDF}" type="datetime1">
              <a:rPr lang="en-US" altLang="en-US"/>
              <a:pPr>
                <a:defRPr/>
              </a:pPr>
              <a:t>8/17/2017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959064-AC38-4896-A68C-9EA9F11930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90133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Section Header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057B5-4671-41B7-95A2-4AC186C874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09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Section Header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585D4-4832-47C4-9F89-52ECF06D0F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08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11767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Section Header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F8118-2697-4AE9-81EE-C5904D1D67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11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285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285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Section Header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BE0C3-E18A-4DF0-8502-8549EFDAA9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33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453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453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Section Header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AE80F-5B01-405B-B11E-681B3DAA2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43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7399338" y="6672263"/>
            <a:ext cx="1490662" cy="0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2057400" y="6083300"/>
            <a:ext cx="4845050" cy="638175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SECTION HEADER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7399338" y="6156325"/>
            <a:ext cx="1490662" cy="565150"/>
          </a:xfrm>
        </p:spPr>
        <p:txBody>
          <a:bodyPr/>
          <a:lstStyle>
            <a:lvl1pPr>
              <a:defRPr sz="3600"/>
            </a:lvl1pPr>
          </a:lstStyle>
          <a:p>
            <a:pPr>
              <a:defRPr/>
            </a:pPr>
            <a:fld id="{EBD607EC-2198-416F-B25E-C935FF7383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99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Section Header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31E8A-0BDD-48EB-954B-021F742A5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61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051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Section Header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B0AEF-5F0B-49A5-9E17-84C7A2B687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69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9418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6544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60922"/>
            <a:ext cx="5486400" cy="5254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Section Header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787AD-2941-4401-80F3-ABAB55D86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87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5664200"/>
            <a:ext cx="7475538" cy="1193800"/>
          </a:xfrm>
          <a:prstGeom prst="rect">
            <a:avLst/>
          </a:prstGeom>
          <a:solidFill>
            <a:srgbClr val="14869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86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8663" y="5926138"/>
            <a:ext cx="5291137" cy="5080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 cap="all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SECTION HEADER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7535863" y="5664200"/>
            <a:ext cx="1608137" cy="1193800"/>
          </a:xfrm>
          <a:prstGeom prst="rect">
            <a:avLst/>
          </a:prstGeom>
          <a:solidFill>
            <a:srgbClr val="C35B1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35B1F"/>
              </a:solidFill>
              <a:latin typeface="+mn-lt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4138" y="5926138"/>
            <a:ext cx="1203325" cy="508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32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8A1E89-893C-4D00-87EC-03CF837E5F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704138" y="6434138"/>
            <a:ext cx="1203325" cy="0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3" name="Picture 12" descr="ITS_Sm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5943600"/>
            <a:ext cx="13811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Banner 9 </a:t>
            </a:r>
            <a:r>
              <a:rPr lang="en-US" altLang="en-US">
                <a:solidFill>
                  <a:srgbClr val="0070C0"/>
                </a:solidFill>
                <a:latin typeface="Arial Black" panose="020B0A04020102020204" pitchFamily="34" charset="0"/>
              </a:rPr>
              <a:t>Navigation Keys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exit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CCF9A8-E925-4B95-8351-15F94704312F}" type="slidenum">
              <a:rPr lang="en-US" altLang="en-US" sz="32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320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0" y="531027"/>
            <a:ext cx="8977745" cy="4627172"/>
          </a:xfrm>
          <a:prstGeom prst="rect">
            <a:avLst/>
          </a:prstGeom>
        </p:spPr>
      </p:pic>
      <p:sp>
        <p:nvSpPr>
          <p:cNvPr id="7" name="Arrow: Right 6"/>
          <p:cNvSpPr/>
          <p:nvPr/>
        </p:nvSpPr>
        <p:spPr>
          <a:xfrm rot="11623510">
            <a:off x="603714" y="720949"/>
            <a:ext cx="628599" cy="24705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16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998663" y="5926137"/>
            <a:ext cx="5291137" cy="683889"/>
          </a:xfrm>
        </p:spPr>
        <p:txBody>
          <a:bodyPr/>
          <a:lstStyle/>
          <a:p>
            <a:pPr>
              <a:defRPr/>
            </a:pPr>
            <a:r>
              <a:rPr lang="en-US" dirty="0"/>
              <a:t>Next block </a:t>
            </a:r>
          </a:p>
          <a:p>
            <a:pPr>
              <a:defRPr/>
            </a:pPr>
            <a:r>
              <a:rPr lang="en-US" dirty="0"/>
              <a:t>(or Alt page down/up)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CCF9A8-E925-4B95-8351-15F94704312F}" type="slidenum">
              <a:rPr lang="en-US" altLang="en-US" sz="32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320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54" y="551665"/>
            <a:ext cx="8893715" cy="4583863"/>
          </a:xfrm>
          <a:prstGeom prst="rect">
            <a:avLst/>
          </a:prstGeom>
        </p:spPr>
      </p:pic>
      <p:sp>
        <p:nvSpPr>
          <p:cNvPr id="7" name="Arrow: Right 6"/>
          <p:cNvSpPr/>
          <p:nvPr/>
        </p:nvSpPr>
        <p:spPr>
          <a:xfrm rot="7654802">
            <a:off x="520751" y="4512798"/>
            <a:ext cx="547758" cy="176483"/>
          </a:xfrm>
          <a:prstGeom prst="rightArrow">
            <a:avLst>
              <a:gd name="adj1" fmla="val 49136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24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998663" y="5985164"/>
            <a:ext cx="5291137" cy="680132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Save </a:t>
            </a:r>
          </a:p>
          <a:p>
            <a:pPr>
              <a:defRPr/>
            </a:pPr>
            <a:r>
              <a:rPr lang="en-US" dirty="0"/>
              <a:t>Or f10 key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CCF9A8-E925-4B95-8351-15F94704312F}" type="slidenum">
              <a:rPr lang="en-US" altLang="en-US" sz="32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3200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25" y="551666"/>
            <a:ext cx="8893715" cy="4583863"/>
          </a:xfrm>
          <a:prstGeom prst="rect">
            <a:avLst/>
          </a:prstGeom>
        </p:spPr>
      </p:pic>
      <p:sp>
        <p:nvSpPr>
          <p:cNvPr id="7" name="Arrow: Right 6"/>
          <p:cNvSpPr/>
          <p:nvPr/>
        </p:nvSpPr>
        <p:spPr>
          <a:xfrm rot="4215990">
            <a:off x="8342273" y="4444786"/>
            <a:ext cx="547758" cy="176483"/>
          </a:xfrm>
          <a:prstGeom prst="rightArrow">
            <a:avLst>
              <a:gd name="adj1" fmla="val 49136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5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D0520BA-35D0-4E58-A91C-6C0D10EBA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0928"/>
            <a:ext cx="9144000" cy="474276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Search person by id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CCF9A8-E925-4B95-8351-15F94704312F}" type="slidenum">
              <a:rPr lang="en-US" altLang="en-US" sz="32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3200">
              <a:solidFill>
                <a:srgbClr val="FFFFFF"/>
              </a:solidFill>
            </a:endParaRPr>
          </a:p>
        </p:txBody>
      </p:sp>
      <p:sp>
        <p:nvSpPr>
          <p:cNvPr id="6" name="Arrow: Right 5"/>
          <p:cNvSpPr/>
          <p:nvPr/>
        </p:nvSpPr>
        <p:spPr>
          <a:xfrm rot="12325052">
            <a:off x="1778504" y="2140573"/>
            <a:ext cx="586093" cy="20807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44252" y="2625370"/>
            <a:ext cx="6778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If you know the person’s ID, enter it in the ID field below and press </a:t>
            </a:r>
            <a:r>
              <a:rPr lang="en-US" b="1" dirty="0"/>
              <a:t>Go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8112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CFD4B8-EB3A-4677-A107-543878AC5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42" y="1162090"/>
            <a:ext cx="9043261" cy="448387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998663" y="5926137"/>
            <a:ext cx="5291137" cy="707138"/>
          </a:xfrm>
        </p:spPr>
        <p:txBody>
          <a:bodyPr/>
          <a:lstStyle/>
          <a:p>
            <a:pPr>
              <a:defRPr/>
            </a:pPr>
            <a:r>
              <a:rPr lang="en-US" dirty="0"/>
              <a:t>Search by name</a:t>
            </a:r>
          </a:p>
          <a:p>
            <a:pPr>
              <a:defRPr/>
            </a:pPr>
            <a:r>
              <a:rPr lang="en-US" dirty="0"/>
              <a:t>(last name, first name)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CCF9A8-E925-4B95-8351-15F94704312F}" type="slidenum">
              <a:rPr lang="en-US" altLang="en-US" sz="32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320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233" y="2769267"/>
            <a:ext cx="7685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person’s ID is not known, click on the </a:t>
            </a:r>
            <a:r>
              <a:rPr lang="en-US" b="1" dirty="0"/>
              <a:t>Tab</a:t>
            </a:r>
            <a:r>
              <a:rPr lang="en-US" dirty="0"/>
              <a:t> key from the ID field. This will take you to a new dialog box where you can enter the name. </a:t>
            </a:r>
          </a:p>
        </p:txBody>
      </p:sp>
      <p:sp>
        <p:nvSpPr>
          <p:cNvPr id="7" name="Arrow: Right 6"/>
          <p:cNvSpPr/>
          <p:nvPr/>
        </p:nvSpPr>
        <p:spPr>
          <a:xfrm rot="12325052">
            <a:off x="3146323" y="2123219"/>
            <a:ext cx="586093" cy="20807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62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CFD4B8-EB3A-4677-A107-543878AC5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42" y="604155"/>
            <a:ext cx="9043261" cy="448387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998663" y="5926137"/>
            <a:ext cx="5291137" cy="699388"/>
          </a:xfrm>
        </p:spPr>
        <p:txBody>
          <a:bodyPr/>
          <a:lstStyle/>
          <a:p>
            <a:pPr>
              <a:defRPr/>
            </a:pPr>
            <a:r>
              <a:rPr lang="en-US" dirty="0"/>
              <a:t>Search by partial name</a:t>
            </a:r>
          </a:p>
          <a:p>
            <a:pPr>
              <a:defRPr/>
            </a:pPr>
            <a:r>
              <a:rPr lang="en-US" dirty="0"/>
              <a:t>(click on the ellipsis)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CCF9A8-E925-4B95-8351-15F94704312F}" type="slidenum">
              <a:rPr lang="en-US" altLang="en-US" sz="32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320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02" y="2304324"/>
            <a:ext cx="7685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person’s full name is not known, click on the ellipsis. This will take you to a new dialog box where you can enter a partial name. </a:t>
            </a:r>
          </a:p>
        </p:txBody>
      </p:sp>
      <p:sp>
        <p:nvSpPr>
          <p:cNvPr id="7" name="Arrow: Right 6"/>
          <p:cNvSpPr/>
          <p:nvPr/>
        </p:nvSpPr>
        <p:spPr>
          <a:xfrm rot="13230721">
            <a:off x="1952960" y="1596280"/>
            <a:ext cx="586093" cy="20807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1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998663" y="5926137"/>
            <a:ext cx="5291137" cy="668391"/>
          </a:xfrm>
        </p:spPr>
        <p:txBody>
          <a:bodyPr/>
          <a:lstStyle/>
          <a:p>
            <a:pPr>
              <a:defRPr/>
            </a:pPr>
            <a:r>
              <a:rPr lang="en-US" dirty="0"/>
              <a:t>Start over</a:t>
            </a:r>
          </a:p>
          <a:p>
            <a:pPr>
              <a:defRPr/>
            </a:pPr>
            <a:r>
              <a:rPr lang="en-US" dirty="0"/>
              <a:t>(formerly rollback)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CCF9A8-E925-4B95-8351-15F94704312F}" type="slidenum">
              <a:rPr lang="en-US" altLang="en-US" sz="32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32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0" y="478128"/>
            <a:ext cx="8977745" cy="4627172"/>
          </a:xfrm>
          <a:prstGeom prst="rect">
            <a:avLst/>
          </a:prstGeom>
        </p:spPr>
      </p:pic>
      <p:sp>
        <p:nvSpPr>
          <p:cNvPr id="3" name="Arrow: Right 2"/>
          <p:cNvSpPr/>
          <p:nvPr/>
        </p:nvSpPr>
        <p:spPr>
          <a:xfrm rot="20466494">
            <a:off x="7337871" y="952186"/>
            <a:ext cx="740589" cy="19648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CCF9A8-E925-4B95-8351-15F94704312F}" type="slidenum">
              <a:rPr lang="en-US" altLang="en-US" sz="32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32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E7A1EE-B05B-4FD6-93CA-03BFDC19E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1" y="476095"/>
            <a:ext cx="8893715" cy="4583863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BCD4B4EC-5BE7-4931-B48B-824B752571E0}"/>
              </a:ext>
            </a:extLst>
          </p:cNvPr>
          <p:cNvSpPr/>
          <p:nvPr/>
        </p:nvSpPr>
        <p:spPr>
          <a:xfrm rot="19834638">
            <a:off x="6887734" y="1530504"/>
            <a:ext cx="586093" cy="20807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75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Delete a record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CCF9A8-E925-4B95-8351-15F94704312F}" type="slidenum">
              <a:rPr lang="en-US" altLang="en-US" sz="32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32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1" y="476095"/>
            <a:ext cx="8893715" cy="4583863"/>
          </a:xfrm>
          <a:prstGeom prst="rect">
            <a:avLst/>
          </a:prstGeom>
        </p:spPr>
      </p:pic>
      <p:sp>
        <p:nvSpPr>
          <p:cNvPr id="3" name="Arrow: Right 2"/>
          <p:cNvSpPr/>
          <p:nvPr/>
        </p:nvSpPr>
        <p:spPr>
          <a:xfrm rot="19834638">
            <a:off x="7439395" y="1530504"/>
            <a:ext cx="586093" cy="20807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05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copy a record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CCF9A8-E925-4B95-8351-15F94704312F}" type="slidenum">
              <a:rPr lang="en-US" altLang="en-US" sz="32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32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1" y="476095"/>
            <a:ext cx="8893715" cy="4583863"/>
          </a:xfrm>
          <a:prstGeom prst="rect">
            <a:avLst/>
          </a:prstGeom>
        </p:spPr>
      </p:pic>
      <p:sp>
        <p:nvSpPr>
          <p:cNvPr id="3" name="Arrow: Right 2"/>
          <p:cNvSpPr/>
          <p:nvPr/>
        </p:nvSpPr>
        <p:spPr>
          <a:xfrm rot="19834638">
            <a:off x="7826847" y="1515006"/>
            <a:ext cx="586093" cy="20807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54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Filter a list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CCF9A8-E925-4B95-8351-15F94704312F}" type="slidenum">
              <a:rPr lang="en-US" altLang="en-US" sz="32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32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1" y="476095"/>
            <a:ext cx="8893715" cy="4583863"/>
          </a:xfrm>
          <a:prstGeom prst="rect">
            <a:avLst/>
          </a:prstGeom>
        </p:spPr>
      </p:pic>
      <p:sp>
        <p:nvSpPr>
          <p:cNvPr id="3" name="Arrow: Right 2"/>
          <p:cNvSpPr/>
          <p:nvPr/>
        </p:nvSpPr>
        <p:spPr>
          <a:xfrm rot="19297546">
            <a:off x="8175554" y="1546002"/>
            <a:ext cx="586093" cy="20807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34062"/>
      </p:ext>
    </p:extLst>
  </p:cSld>
  <p:clrMapOvr>
    <a:masterClrMapping/>
  </p:clrMapOvr>
</p:sld>
</file>

<file path=ppt/theme/theme1.xml><?xml version="1.0" encoding="utf-8"?>
<a:theme xmlns:a="http://schemas.openxmlformats.org/drawingml/2006/main" name="ITS">
  <a:themeElements>
    <a:clrScheme name="ITS THEME">
      <a:dk1>
        <a:sysClr val="windowText" lastClr="000000"/>
      </a:dk1>
      <a:lt1>
        <a:sysClr val="window" lastClr="FFFFFF"/>
      </a:lt1>
      <a:dk2>
        <a:srgbClr val="575554"/>
      </a:dk2>
      <a:lt2>
        <a:srgbClr val="EEECE1"/>
      </a:lt2>
      <a:accent1>
        <a:srgbClr val="0A582F"/>
      </a:accent1>
      <a:accent2>
        <a:srgbClr val="108A9C"/>
      </a:accent2>
      <a:accent3>
        <a:srgbClr val="C25909"/>
      </a:accent3>
      <a:accent4>
        <a:srgbClr val="012816"/>
      </a:accent4>
      <a:accent5>
        <a:srgbClr val="828282"/>
      </a:accent5>
      <a:accent6>
        <a:srgbClr val="47C4D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8617</TotalTime>
  <Words>151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ＭＳ Ｐゴシック</vt:lpstr>
      <vt:lpstr>Arial</vt:lpstr>
      <vt:lpstr>Arial Black</vt:lpstr>
      <vt:lpstr>Calibri</vt:lpstr>
      <vt:lpstr>ITS</vt:lpstr>
      <vt:lpstr>Banner 9 Navigation Keys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Dartmouth Web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 Ettinger</dc:creator>
  <cp:lastModifiedBy>Bruce E. McClelland</cp:lastModifiedBy>
  <cp:revision>80</cp:revision>
  <dcterms:created xsi:type="dcterms:W3CDTF">2015-07-27T14:43:16Z</dcterms:created>
  <dcterms:modified xsi:type="dcterms:W3CDTF">2017-08-17T13:46:20Z</dcterms:modified>
</cp:coreProperties>
</file>